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504" r:id="rId2"/>
    <p:sldId id="505" r:id="rId3"/>
    <p:sldId id="506" r:id="rId4"/>
    <p:sldId id="507" r:id="rId5"/>
    <p:sldId id="508" r:id="rId6"/>
    <p:sldId id="509" r:id="rId7"/>
    <p:sldId id="510" r:id="rId8"/>
    <p:sldId id="511" r:id="rId9"/>
    <p:sldId id="512" r:id="rId10"/>
    <p:sldId id="513" r:id="rId11"/>
    <p:sldId id="514" r:id="rId12"/>
    <p:sldId id="515" r:id="rId13"/>
    <p:sldId id="516" r:id="rId14"/>
    <p:sldId id="517" r:id="rId15"/>
    <p:sldId id="518" r:id="rId16"/>
    <p:sldId id="519" r:id="rId17"/>
    <p:sldId id="520" r:id="rId18"/>
    <p:sldId id="522" r:id="rId19"/>
    <p:sldId id="503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Key Version" id="{3A889C5C-7BA5-422B-B0F8-B3A5F81AB4E2}">
          <p14:sldIdLst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</p14:sldIdLst>
        </p14:section>
        <p14:section name="Joystick Version" id="{AAC4E591-FD60-4B6E-BCC5-F3230747DF21}">
          <p14:sldIdLst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2"/>
          </p14:sldIdLst>
        </p14:section>
        <p14:section name="LEFT" id="{D72081C1-2ED4-4D0F-ABAE-474285BF2EEA}">
          <p14:sldIdLst>
            <p14:sldId id="50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53F"/>
    <a:srgbClr val="00FF00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3401" autoAdjust="0"/>
  </p:normalViewPr>
  <p:slideViewPr>
    <p:cSldViewPr snapToGrid="0" snapToObjects="1">
      <p:cViewPr varScale="1">
        <p:scale>
          <a:sx n="115" d="100"/>
          <a:sy n="115" d="100"/>
        </p:scale>
        <p:origin x="1416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DFB13-8C7E-2148-B293-047F9641DD71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E12D7-AE97-9243-8341-9A20FCA5A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75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906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53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299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6390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25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090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95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004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60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598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66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701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207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296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94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4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2959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989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57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A4D3A-6EF8-7448-AC6F-AD52FEDAA6A8}" type="datetimeFigureOut">
              <a:rPr lang="en-US" smtClean="0"/>
              <a:t>10/7/2021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7B73F00-8105-4604-847A-6DB6B09DC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18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B7B73F00-8105-4604-847A-6DB6B09DC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A8AA944D-2C0A-40E1-84A1-E91CD5CE640A}"/>
              </a:ext>
            </a:extLst>
          </p:cNvPr>
          <p:cNvSpPr txBox="1">
            <a:spLocks/>
          </p:cNvSpPr>
          <p:nvPr/>
        </p:nvSpPr>
        <p:spPr>
          <a:xfrm>
            <a:off x="365760" y="6176354"/>
            <a:ext cx="7597833" cy="656705"/>
          </a:xfrm>
          <a:prstGeom prst="rect">
            <a:avLst/>
          </a:prstGeom>
          <a:solidFill>
            <a:srgbClr val="10253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TRIGGER TO CONTINUE</a:t>
            </a:r>
          </a:p>
        </p:txBody>
      </p:sp>
    </p:spTree>
    <p:extLst>
      <p:ext uri="{BB962C8B-B14F-4D97-AF65-F5344CB8AC3E}">
        <p14:creationId xmlns:p14="http://schemas.microsoft.com/office/powerpoint/2010/main" val="1036334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C141A7E-FB99-4CB4-876A-190C15915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9B5D2B-F471-4F04-8372-527658BA80D4}"/>
              </a:ext>
            </a:extLst>
          </p:cNvPr>
          <p:cNvSpPr txBox="1">
            <a:spLocks/>
          </p:cNvSpPr>
          <p:nvPr/>
        </p:nvSpPr>
        <p:spPr>
          <a:xfrm>
            <a:off x="365760" y="6176354"/>
            <a:ext cx="7597833" cy="656705"/>
          </a:xfrm>
          <a:prstGeom prst="rect">
            <a:avLst/>
          </a:prstGeom>
          <a:solidFill>
            <a:srgbClr val="10253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TRIGGER TO CONTINUE</a:t>
            </a:r>
          </a:p>
        </p:txBody>
      </p:sp>
    </p:spTree>
    <p:extLst>
      <p:ext uri="{BB962C8B-B14F-4D97-AF65-F5344CB8AC3E}">
        <p14:creationId xmlns:p14="http://schemas.microsoft.com/office/powerpoint/2010/main" val="2932393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669A3D43-863B-44A9-8449-55808EEFE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8DE4B18B-C1EE-414F-8AC8-CDFF2EDB8639}"/>
              </a:ext>
            </a:extLst>
          </p:cNvPr>
          <p:cNvSpPr txBox="1">
            <a:spLocks/>
          </p:cNvSpPr>
          <p:nvPr/>
        </p:nvSpPr>
        <p:spPr>
          <a:xfrm>
            <a:off x="365760" y="6176354"/>
            <a:ext cx="7597833" cy="656705"/>
          </a:xfrm>
          <a:prstGeom prst="rect">
            <a:avLst/>
          </a:prstGeom>
          <a:solidFill>
            <a:srgbClr val="10253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TRIGGER TO CONTINUE</a:t>
            </a:r>
          </a:p>
        </p:txBody>
      </p:sp>
    </p:spTree>
    <p:extLst>
      <p:ext uri="{BB962C8B-B14F-4D97-AF65-F5344CB8AC3E}">
        <p14:creationId xmlns:p14="http://schemas.microsoft.com/office/powerpoint/2010/main" val="2197904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76F57B0-764C-4AD6-B472-7EF4BAB7B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3E4A299-8803-41E4-A5A9-2D25EA7BA171}"/>
              </a:ext>
            </a:extLst>
          </p:cNvPr>
          <p:cNvSpPr txBox="1">
            <a:spLocks/>
          </p:cNvSpPr>
          <p:nvPr/>
        </p:nvSpPr>
        <p:spPr>
          <a:xfrm>
            <a:off x="365760" y="6176354"/>
            <a:ext cx="7597833" cy="656705"/>
          </a:xfrm>
          <a:prstGeom prst="rect">
            <a:avLst/>
          </a:prstGeom>
          <a:solidFill>
            <a:srgbClr val="10253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TRIGGER TO CONTINUE</a:t>
            </a:r>
          </a:p>
        </p:txBody>
      </p:sp>
    </p:spTree>
    <p:extLst>
      <p:ext uri="{BB962C8B-B14F-4D97-AF65-F5344CB8AC3E}">
        <p14:creationId xmlns:p14="http://schemas.microsoft.com/office/powerpoint/2010/main" val="1326068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AFFA93-FB32-4ABE-9BC3-4A3C3E7C4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DD7545FE-89C1-4255-88EB-5334CDD7A0BF}"/>
              </a:ext>
            </a:extLst>
          </p:cNvPr>
          <p:cNvSpPr txBox="1">
            <a:spLocks/>
          </p:cNvSpPr>
          <p:nvPr/>
        </p:nvSpPr>
        <p:spPr>
          <a:xfrm>
            <a:off x="365760" y="6176354"/>
            <a:ext cx="7597833" cy="656705"/>
          </a:xfrm>
          <a:prstGeom prst="rect">
            <a:avLst/>
          </a:prstGeom>
          <a:solidFill>
            <a:srgbClr val="10253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TRIGGER TO CONTINUE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75403D2F-0A14-4E4A-8F4A-7197BB3BB167}"/>
              </a:ext>
            </a:extLst>
          </p:cNvPr>
          <p:cNvSpPr txBox="1">
            <a:spLocks/>
          </p:cNvSpPr>
          <p:nvPr/>
        </p:nvSpPr>
        <p:spPr>
          <a:xfrm>
            <a:off x="8884" y="8315"/>
            <a:ext cx="9134544" cy="1554477"/>
          </a:xfrm>
          <a:prstGeom prst="rect">
            <a:avLst/>
          </a:prstGeom>
          <a:solidFill>
            <a:srgbClr val="10253F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/>
              <a:t>In the stop-sign condition, your goal is to drive the vehicle to the white line in front of the stop-sign without crossing the line. You will see a demo when you press the TRIGGER.</a:t>
            </a:r>
          </a:p>
        </p:txBody>
      </p:sp>
    </p:spTree>
    <p:extLst>
      <p:ext uri="{BB962C8B-B14F-4D97-AF65-F5344CB8AC3E}">
        <p14:creationId xmlns:p14="http://schemas.microsoft.com/office/powerpoint/2010/main" val="1045742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9132924-2DAC-4D45-9729-C65CDE918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B937523-0DD9-4DD1-97BC-B0112822AF29}"/>
              </a:ext>
            </a:extLst>
          </p:cNvPr>
          <p:cNvSpPr txBox="1">
            <a:spLocks/>
          </p:cNvSpPr>
          <p:nvPr/>
        </p:nvSpPr>
        <p:spPr>
          <a:xfrm>
            <a:off x="365760" y="6176354"/>
            <a:ext cx="7597833" cy="656705"/>
          </a:xfrm>
          <a:prstGeom prst="rect">
            <a:avLst/>
          </a:prstGeom>
          <a:solidFill>
            <a:srgbClr val="10253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TRIGGER TO CONTINUE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9D1E49DA-2996-4233-8BD1-F8498C8C5BDA}"/>
              </a:ext>
            </a:extLst>
          </p:cNvPr>
          <p:cNvSpPr txBox="1">
            <a:spLocks/>
          </p:cNvSpPr>
          <p:nvPr/>
        </p:nvSpPr>
        <p:spPr>
          <a:xfrm>
            <a:off x="0" y="656708"/>
            <a:ext cx="9134544" cy="3142207"/>
          </a:xfrm>
          <a:prstGeom prst="rect">
            <a:avLst/>
          </a:prstGeom>
          <a:solidFill>
            <a:srgbClr val="10253F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/>
              <a:t>Now please try to drive the car to the white line before the stop-sign. You have 20 seconds to practice.</a:t>
            </a:r>
          </a:p>
          <a:p>
            <a:endParaRPr lang="en-US" sz="3000" dirty="0"/>
          </a:p>
          <a:p>
            <a:r>
              <a:rPr lang="en-US" sz="3000" dirty="0"/>
              <a:t>Note that you will need to keep a small amount of pressure on the joy stick to keep the car stopped at the line.</a:t>
            </a:r>
          </a:p>
          <a:p>
            <a:endParaRPr lang="en-US" sz="3000" dirty="0"/>
          </a:p>
          <a:p>
            <a:r>
              <a:rPr lang="en-US" sz="3000" dirty="0"/>
              <a:t>Practice will begin when you press the TRIGGER.</a:t>
            </a:r>
          </a:p>
        </p:txBody>
      </p:sp>
    </p:spTree>
    <p:extLst>
      <p:ext uri="{BB962C8B-B14F-4D97-AF65-F5344CB8AC3E}">
        <p14:creationId xmlns:p14="http://schemas.microsoft.com/office/powerpoint/2010/main" val="2601233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6A2B0D6-C8C0-4337-A13B-69C34E484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755FFF4-0258-4DD9-9F43-B18D8FDC3F6B}"/>
              </a:ext>
            </a:extLst>
          </p:cNvPr>
          <p:cNvSpPr txBox="1">
            <a:spLocks/>
          </p:cNvSpPr>
          <p:nvPr/>
        </p:nvSpPr>
        <p:spPr>
          <a:xfrm>
            <a:off x="365760" y="6176354"/>
            <a:ext cx="7597833" cy="656705"/>
          </a:xfrm>
          <a:prstGeom prst="rect">
            <a:avLst/>
          </a:prstGeom>
          <a:solidFill>
            <a:srgbClr val="10253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TRIGGER TO CONTINUE</a:t>
            </a:r>
          </a:p>
        </p:txBody>
      </p:sp>
    </p:spTree>
    <p:extLst>
      <p:ext uri="{BB962C8B-B14F-4D97-AF65-F5344CB8AC3E}">
        <p14:creationId xmlns:p14="http://schemas.microsoft.com/office/powerpoint/2010/main" val="2774802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EDF581B2-8293-45BC-BD3A-794B12B55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C2FEC13-3900-4359-B636-CCA954121B32}"/>
              </a:ext>
            </a:extLst>
          </p:cNvPr>
          <p:cNvSpPr txBox="1">
            <a:spLocks/>
          </p:cNvSpPr>
          <p:nvPr/>
        </p:nvSpPr>
        <p:spPr>
          <a:xfrm>
            <a:off x="365760" y="6176354"/>
            <a:ext cx="7597833" cy="656705"/>
          </a:xfrm>
          <a:prstGeom prst="rect">
            <a:avLst/>
          </a:prstGeom>
          <a:solidFill>
            <a:srgbClr val="10253F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TRIGGER TO CONTINUE</a:t>
            </a:r>
          </a:p>
        </p:txBody>
      </p:sp>
    </p:spTree>
    <p:extLst>
      <p:ext uri="{BB962C8B-B14F-4D97-AF65-F5344CB8AC3E}">
        <p14:creationId xmlns:p14="http://schemas.microsoft.com/office/powerpoint/2010/main" val="15772467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5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2FEC13-3900-4359-B636-CCA954121B32}"/>
              </a:ext>
            </a:extLst>
          </p:cNvPr>
          <p:cNvSpPr txBox="1">
            <a:spLocks/>
          </p:cNvSpPr>
          <p:nvPr/>
        </p:nvSpPr>
        <p:spPr>
          <a:xfrm>
            <a:off x="182880" y="1712422"/>
            <a:ext cx="8778240" cy="354953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Press the TRIGGER when you are ready to begin</a:t>
            </a:r>
          </a:p>
        </p:txBody>
      </p:sp>
    </p:spTree>
    <p:extLst>
      <p:ext uri="{BB962C8B-B14F-4D97-AF65-F5344CB8AC3E}">
        <p14:creationId xmlns:p14="http://schemas.microsoft.com/office/powerpoint/2010/main" val="20309515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652909" y="3611930"/>
            <a:ext cx="3682384" cy="256614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/>
              <a:t>middle finger corresponds to the LEFT Button </a:t>
            </a:r>
          </a:p>
          <a:p>
            <a:pPr marL="0" indent="0" algn="ctr">
              <a:buNone/>
            </a:pPr>
            <a:r>
              <a:rPr lang="en-US" sz="2800" dirty="0"/>
              <a:t>and your </a:t>
            </a:r>
          </a:p>
          <a:p>
            <a:pPr marL="0" indent="0" algn="ctr">
              <a:buNone/>
            </a:pPr>
            <a:r>
              <a:rPr lang="en-US" sz="2800" dirty="0"/>
              <a:t>index finger corresponds to the RIGHT Button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94920" y="2713806"/>
            <a:ext cx="1163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RIGHT</a:t>
            </a:r>
            <a:endParaRPr lang="en-US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271339" y="2713806"/>
            <a:ext cx="1081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LEFT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4812291" y="3237026"/>
            <a:ext cx="106484" cy="89572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 flipH="1">
            <a:off x="5500468" y="3237026"/>
            <a:ext cx="876145" cy="1039552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</a:p>
        </p:txBody>
      </p:sp>
    </p:spTree>
    <p:extLst>
      <p:ext uri="{BB962C8B-B14F-4D97-AF65-F5344CB8AC3E}">
        <p14:creationId xmlns:p14="http://schemas.microsoft.com/office/powerpoint/2010/main" val="999975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C141A7E-FB99-4CB4-876A-190C15915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942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669A3D43-863B-44A9-8449-55808EEFE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91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76F57B0-764C-4AD6-B472-7EF4BAB7B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31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AFFA93-FB32-4ABE-9BC3-4A3C3E7C4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937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9132924-2DAC-4D45-9729-C65CDE918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6A2B0D6-C8C0-4337-A13B-69C34E484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25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EDF581B2-8293-45BC-BD3A-794B12B55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428"/>
            <a:ext cx="9142857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858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EA98EDA-92D8-4768-A405-AF7952357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889751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49693</TotalTime>
  <Words>192</Words>
  <Application>Microsoft Office PowerPoint</Application>
  <PresentationFormat>On-screen Show (4:3)</PresentationFormat>
  <Paragraphs>42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Black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Slot Machine</dc:title>
  <dc:creator>Robin Aupperle</dc:creator>
  <cp:lastModifiedBy>James Touthang</cp:lastModifiedBy>
  <cp:revision>450</cp:revision>
  <dcterms:created xsi:type="dcterms:W3CDTF">2014-09-09T19:40:19Z</dcterms:created>
  <dcterms:modified xsi:type="dcterms:W3CDTF">2021-10-07T16:03:25Z</dcterms:modified>
</cp:coreProperties>
</file>